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F11C3-4DF8-46AA-820F-F6DA197F1121}" type="datetimeFigureOut">
              <a:rPr lang="en-US" smtClean="0"/>
              <a:t>6/17/2010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391B9F-CEA5-4312-A51E-5D555A0BB0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91B9F-CEA5-4312-A51E-5D555A0BB01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45D7E-0972-47EF-A92A-76EA3FD2857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FD063-BA71-4ECD-8A7C-8B11349ECD2E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FD063-BA71-4ECD-8A7C-8B11349ECD2E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FD063-BA71-4ECD-8A7C-8B11349ECD2E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FD063-BA71-4ECD-8A7C-8B11349ECD2E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91B9F-CEA5-4312-A51E-5D555A0BB01B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28FC0-84B1-408D-A058-1F689EF5A588}" type="datetimeFigureOut">
              <a:rPr lang="en-US" smtClean="0"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D484-1774-4864-9CBA-5A8D1754D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28FC0-84B1-408D-A058-1F689EF5A588}" type="datetimeFigureOut">
              <a:rPr lang="en-US" smtClean="0"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D484-1774-4864-9CBA-5A8D1754D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28FC0-84B1-408D-A058-1F689EF5A588}" type="datetimeFigureOut">
              <a:rPr lang="en-US" smtClean="0"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D484-1774-4864-9CBA-5A8D1754D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28FC0-84B1-408D-A058-1F689EF5A588}" type="datetimeFigureOut">
              <a:rPr lang="en-US" smtClean="0"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D484-1774-4864-9CBA-5A8D1754D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28FC0-84B1-408D-A058-1F689EF5A588}" type="datetimeFigureOut">
              <a:rPr lang="en-US" smtClean="0"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D484-1774-4864-9CBA-5A8D1754D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28FC0-84B1-408D-A058-1F689EF5A588}" type="datetimeFigureOut">
              <a:rPr lang="en-US" smtClean="0"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D484-1774-4864-9CBA-5A8D1754D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28FC0-84B1-408D-A058-1F689EF5A588}" type="datetimeFigureOut">
              <a:rPr lang="en-US" smtClean="0"/>
              <a:t>6/17/2010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D484-1774-4864-9CBA-5A8D1754D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28FC0-84B1-408D-A058-1F689EF5A588}" type="datetimeFigureOut">
              <a:rPr lang="en-US" smtClean="0"/>
              <a:t>6/17/2010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D484-1774-4864-9CBA-5A8D1754D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28FC0-84B1-408D-A058-1F689EF5A588}" type="datetimeFigureOut">
              <a:rPr lang="en-US" smtClean="0"/>
              <a:t>6/17/2010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D484-1774-4864-9CBA-5A8D1754D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28FC0-84B1-408D-A058-1F689EF5A588}" type="datetimeFigureOut">
              <a:rPr lang="en-US" smtClean="0"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D484-1774-4864-9CBA-5A8D1754D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28FC0-84B1-408D-A058-1F689EF5A588}" type="datetimeFigureOut">
              <a:rPr lang="en-US" smtClean="0"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2D484-1774-4864-9CBA-5A8D1754D9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28FC0-84B1-408D-A058-1F689EF5A588}" type="datetimeFigureOut">
              <a:rPr lang="en-US" smtClean="0"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2D484-1774-4864-9CBA-5A8D1754D9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1/15/Forces2.gi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Four Freedoms of Grace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The Freedom to Make Mistakes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leventhan.files.wordpress.com/2008/09/stick_figur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1" y="1447800"/>
            <a:ext cx="3429000" cy="3581400"/>
          </a:xfrm>
          <a:prstGeom prst="rect">
            <a:avLst/>
          </a:prstGeom>
          <a:noFill/>
        </p:spPr>
      </p:pic>
      <p:sp>
        <p:nvSpPr>
          <p:cNvPr id="5" name="Left Arrow 4"/>
          <p:cNvSpPr/>
          <p:nvPr/>
        </p:nvSpPr>
        <p:spPr>
          <a:xfrm>
            <a:off x="1143000" y="2590800"/>
            <a:ext cx="2438400" cy="1676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410200" y="2590800"/>
            <a:ext cx="2438400" cy="1676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52800" y="5181600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Believer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524000" y="3124200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Flesh</a:t>
            </a:r>
            <a:endParaRPr lang="en-US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562600" y="31242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Spirit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31242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Sin</a:t>
            </a:r>
            <a:endParaRPr lang="en-US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924800" y="2667000"/>
            <a:ext cx="121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Fruit of the Spirit</a:t>
            </a:r>
            <a:endParaRPr lang="en-US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209800" y="228600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Our Spiritual Struggle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915400" cy="53340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Circumcision Made Without Hands</a:t>
            </a:r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914400" y="2362200"/>
            <a:ext cx="2438400" cy="15240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143000" y="2590800"/>
            <a:ext cx="19812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/>
              <a:t>Body/Flesh</a:t>
            </a:r>
          </a:p>
          <a:p>
            <a:pPr>
              <a:spcBef>
                <a:spcPct val="50000"/>
              </a:spcBef>
            </a:pPr>
            <a:r>
              <a:rPr lang="en-US" sz="2400" b="1" dirty="0"/>
              <a:t>Law of Sin</a:t>
            </a: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3962399" y="1066800"/>
            <a:ext cx="45719" cy="5257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2209800" y="2057400"/>
            <a:ext cx="3657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4" name="AutoShape 8"/>
          <p:cNvSpPr>
            <a:spLocks noChangeArrowheads="1"/>
          </p:cNvSpPr>
          <p:nvPr/>
        </p:nvSpPr>
        <p:spPr bwMode="auto">
          <a:xfrm>
            <a:off x="4343400" y="2362200"/>
            <a:ext cx="1676400" cy="12192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4495800" y="27432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/>
              <a:t>Soul</a:t>
            </a:r>
          </a:p>
        </p:txBody>
      </p:sp>
      <p:sp>
        <p:nvSpPr>
          <p:cNvPr id="19466" name="AutoShape 10"/>
          <p:cNvSpPr>
            <a:spLocks noChangeArrowheads="1"/>
          </p:cNvSpPr>
          <p:nvPr/>
        </p:nvSpPr>
        <p:spPr bwMode="auto">
          <a:xfrm>
            <a:off x="6477000" y="2362200"/>
            <a:ext cx="1676400" cy="12192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6629400" y="2743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/>
              <a:t>Spirit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4343400" y="4114800"/>
            <a:ext cx="4419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/>
              <a:t>“All things are become new.” “</a:t>
            </a:r>
            <a:r>
              <a:rPr lang="en-US" sz="3200" b="1" dirty="0" smtClean="0"/>
              <a:t>That henceforth we should not serve sin.” </a:t>
            </a:r>
            <a:endParaRPr lang="en-US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4267200"/>
            <a:ext cx="350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Old Man is Dead “Old Things Are Passed Away”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6096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Why Do I Continue to Sin?</a:t>
            </a:r>
            <a:endParaRPr lang="en-US" sz="4000" b="1" dirty="0"/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381000" y="1219200"/>
            <a:ext cx="2971800" cy="13716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33400" y="1295400"/>
            <a:ext cx="2743200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 u="sng" dirty="0"/>
              <a:t>Flesh</a:t>
            </a:r>
          </a:p>
          <a:p>
            <a:pPr algn="ctr">
              <a:spcBef>
                <a:spcPct val="50000"/>
              </a:spcBef>
            </a:pPr>
            <a:r>
              <a:rPr lang="en-US" sz="3000" b="1" dirty="0"/>
              <a:t>The Law of Sin</a:t>
            </a:r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4953000" y="1143000"/>
            <a:ext cx="3429000" cy="12954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5105400" y="1219200"/>
            <a:ext cx="3124200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 u="sng" dirty="0"/>
              <a:t>Gravity</a:t>
            </a:r>
            <a:endParaRPr lang="en-US" sz="3000" dirty="0"/>
          </a:p>
          <a:p>
            <a:pPr algn="ctr">
              <a:spcBef>
                <a:spcPct val="50000"/>
              </a:spcBef>
            </a:pPr>
            <a:r>
              <a:rPr lang="en-US" sz="3000" b="1" dirty="0"/>
              <a:t>Objects/Matter</a:t>
            </a:r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>
            <a:off x="0" y="2895600"/>
            <a:ext cx="3429000" cy="2667000"/>
          </a:xfrm>
          <a:prstGeom prst="downArrow">
            <a:avLst>
              <a:gd name="adj1" fmla="val 50000"/>
              <a:gd name="adj2" fmla="val 25000"/>
            </a:avLst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4953000" y="2667000"/>
            <a:ext cx="3276600" cy="2895600"/>
          </a:xfrm>
          <a:prstGeom prst="downArrow">
            <a:avLst>
              <a:gd name="adj1" fmla="val 50000"/>
              <a:gd name="adj2" fmla="val 25000"/>
            </a:avLst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6394" name="AutoShape 10"/>
          <p:cNvSpPr>
            <a:spLocks noChangeArrowheads="1"/>
          </p:cNvSpPr>
          <p:nvPr/>
        </p:nvSpPr>
        <p:spPr bwMode="auto">
          <a:xfrm>
            <a:off x="1143000" y="5867400"/>
            <a:ext cx="990600" cy="7620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1295400" y="5943600"/>
            <a:ext cx="838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smtClean="0"/>
              <a:t>Sin</a:t>
            </a:r>
            <a:endParaRPr lang="en-US" sz="3000" b="1" dirty="0"/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1371600" y="30480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1295400" y="3048000"/>
            <a:ext cx="1219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/>
          <a:lstStyle/>
          <a:p>
            <a:pPr>
              <a:spcBef>
                <a:spcPct val="50000"/>
              </a:spcBef>
            </a:pPr>
            <a:r>
              <a:rPr lang="en-US" sz="2400" b="1" dirty="0"/>
              <a:t>Natural Law:</a:t>
            </a:r>
          </a:p>
          <a:p>
            <a:pPr>
              <a:spcBef>
                <a:spcPct val="50000"/>
              </a:spcBef>
            </a:pPr>
            <a:r>
              <a:rPr lang="en-US" sz="2400" b="1" dirty="0"/>
              <a:t>Pulls Believers</a:t>
            </a:r>
          </a:p>
          <a:p>
            <a:pPr>
              <a:spcBef>
                <a:spcPct val="50000"/>
              </a:spcBef>
            </a:pPr>
            <a:r>
              <a:rPr lang="en-US" sz="2400" b="1" dirty="0"/>
              <a:t>Toward</a:t>
            </a:r>
            <a:endParaRPr lang="en-US" dirty="0"/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5791200" y="2743200"/>
            <a:ext cx="1600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/>
          <a:lstStyle/>
          <a:p>
            <a:pPr>
              <a:spcBef>
                <a:spcPct val="50000"/>
              </a:spcBef>
            </a:pPr>
            <a:r>
              <a:rPr lang="en-US" sz="2400" b="1" dirty="0"/>
              <a:t>Natural Law:</a:t>
            </a:r>
          </a:p>
          <a:p>
            <a:pPr>
              <a:spcBef>
                <a:spcPct val="50000"/>
              </a:spcBef>
            </a:pPr>
            <a:r>
              <a:rPr lang="en-US" sz="2400" b="1" dirty="0"/>
              <a:t>Objects Pulled</a:t>
            </a:r>
          </a:p>
          <a:p>
            <a:pPr>
              <a:spcBef>
                <a:spcPct val="50000"/>
              </a:spcBef>
            </a:pPr>
            <a:r>
              <a:rPr lang="en-US" sz="2400" b="1" dirty="0"/>
              <a:t>Toward</a:t>
            </a:r>
          </a:p>
        </p:txBody>
      </p:sp>
      <p:sp>
        <p:nvSpPr>
          <p:cNvPr id="16399" name="AutoShape 15"/>
          <p:cNvSpPr>
            <a:spLocks noChangeArrowheads="1"/>
          </p:cNvSpPr>
          <p:nvPr/>
        </p:nvSpPr>
        <p:spPr bwMode="auto">
          <a:xfrm>
            <a:off x="5867400" y="5943600"/>
            <a:ext cx="1524000" cy="6858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4953000" y="6019800"/>
            <a:ext cx="33528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 dirty="0"/>
              <a:t>Earth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1" grpId="0"/>
      <p:bldP spid="16392" grpId="0" animBg="1"/>
      <p:bldP spid="16393" grpId="0" animBg="1"/>
      <p:bldP spid="16395" grpId="0"/>
      <p:bldP spid="16397" grpId="0"/>
      <p:bldP spid="16398" grpId="0"/>
      <p:bldP spid="164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09600"/>
          </a:xfrm>
        </p:spPr>
        <p:txBody>
          <a:bodyPr/>
          <a:lstStyle/>
          <a:p>
            <a:r>
              <a:rPr lang="en-US" sz="3400" b="1" dirty="0" smtClean="0"/>
              <a:t>How Can I Have Victory Over Sin?</a:t>
            </a:r>
            <a:endParaRPr lang="en-US" sz="3400" b="1" dirty="0"/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381000" y="1219200"/>
            <a:ext cx="2971800" cy="13716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85800" y="1295400"/>
            <a:ext cx="24384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/>
              <a:t>Flesh</a:t>
            </a:r>
          </a:p>
          <a:p>
            <a:pPr algn="ctr">
              <a:spcBef>
                <a:spcPct val="50000"/>
              </a:spcBef>
            </a:pPr>
            <a:r>
              <a:rPr lang="en-US" sz="2400" b="1"/>
              <a:t>The Law of Sin</a:t>
            </a:r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4953000" y="1143000"/>
            <a:ext cx="3429000" cy="12954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105400" y="1219200"/>
            <a:ext cx="3124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/>
              <a:t>The Righteousness of God Being Fulfilled in Us</a:t>
            </a: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0" y="2895600"/>
            <a:ext cx="3429000" cy="2667000"/>
          </a:xfrm>
          <a:prstGeom prst="downArrow">
            <a:avLst>
              <a:gd name="adj1" fmla="val 50000"/>
              <a:gd name="adj2" fmla="val 25000"/>
            </a:avLst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>
            <a:off x="1219200" y="5867400"/>
            <a:ext cx="838200" cy="7620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1295400" y="5943600"/>
            <a:ext cx="8382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 b="1" dirty="0" smtClean="0"/>
              <a:t>Sin</a:t>
            </a:r>
            <a:endParaRPr lang="en-US" sz="3000" b="1" dirty="0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1371600" y="30480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/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1295400" y="3048000"/>
            <a:ext cx="1219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/>
          <a:lstStyle/>
          <a:p>
            <a:pPr>
              <a:spcBef>
                <a:spcPct val="50000"/>
              </a:spcBef>
            </a:pPr>
            <a:r>
              <a:rPr lang="en-US" sz="2400" b="1"/>
              <a:t>Natural Law: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Pulls Believers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Toward</a:t>
            </a:r>
            <a:endParaRPr lang="en-US"/>
          </a:p>
        </p:txBody>
      </p:sp>
      <p:sp>
        <p:nvSpPr>
          <p:cNvPr id="18446" name="AutoShape 14"/>
          <p:cNvSpPr>
            <a:spLocks noChangeArrowheads="1"/>
          </p:cNvSpPr>
          <p:nvPr/>
        </p:nvSpPr>
        <p:spPr bwMode="auto">
          <a:xfrm>
            <a:off x="5334000" y="5867400"/>
            <a:ext cx="2895600" cy="9906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5105400" y="5842337"/>
            <a:ext cx="3352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000" b="1" dirty="0"/>
              <a:t>The Law of the </a:t>
            </a:r>
            <a:r>
              <a:rPr lang="en-US" sz="3000" b="1" dirty="0" smtClean="0"/>
              <a:t>Spirit </a:t>
            </a:r>
            <a:endParaRPr lang="en-US" sz="3000" b="1" dirty="0"/>
          </a:p>
        </p:txBody>
      </p:sp>
      <p:sp>
        <p:nvSpPr>
          <p:cNvPr id="18448" name="AutoShape 16"/>
          <p:cNvSpPr>
            <a:spLocks noChangeArrowheads="1"/>
          </p:cNvSpPr>
          <p:nvPr/>
        </p:nvSpPr>
        <p:spPr bwMode="auto">
          <a:xfrm>
            <a:off x="4876800" y="2514600"/>
            <a:ext cx="3733800" cy="3048000"/>
          </a:xfrm>
          <a:prstGeom prst="upArrow">
            <a:avLst>
              <a:gd name="adj1" fmla="val 50000"/>
              <a:gd name="adj2" fmla="val 25000"/>
            </a:avLst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6248400" y="2895600"/>
            <a:ext cx="1295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/>
          <a:lstStyle/>
          <a:p>
            <a:pPr>
              <a:spcBef>
                <a:spcPct val="50000"/>
              </a:spcBef>
            </a:pPr>
            <a:r>
              <a:rPr lang="en-US" sz="2400" b="1" dirty="0"/>
              <a:t>Natural Law:</a:t>
            </a:r>
          </a:p>
          <a:p>
            <a:pPr>
              <a:spcBef>
                <a:spcPct val="50000"/>
              </a:spcBef>
            </a:pPr>
            <a:r>
              <a:rPr lang="en-US" sz="2400" b="1" dirty="0"/>
              <a:t>Pulls Believers </a:t>
            </a:r>
          </a:p>
          <a:p>
            <a:pPr>
              <a:spcBef>
                <a:spcPct val="50000"/>
              </a:spcBef>
            </a:pPr>
            <a:r>
              <a:rPr lang="en-US" sz="2400" b="1" dirty="0"/>
              <a:t>Toward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  <p:bldP spid="18447" grpId="0"/>
      <p:bldP spid="18448" grpId="0" animBg="1"/>
      <p:bldP spid="184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9" name="Picture 5" descr="File:Forces2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6038"/>
            <a:ext cx="9144000" cy="6811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Do I Do About My Past Failures?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Colossians 1:14—remember that all your sins have already been forgiven you in Jesus </a:t>
            </a:r>
            <a:r>
              <a:rPr lang="en-US" dirty="0" smtClean="0"/>
              <a:t>Christ</a:t>
            </a:r>
            <a:endParaRPr lang="en-US" dirty="0"/>
          </a:p>
          <a:p>
            <a:pPr lvl="0"/>
            <a:r>
              <a:rPr lang="en-US" dirty="0"/>
              <a:t>Hebrews 12:1—lay aside the weight of your sin and run the race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en-US" dirty="0"/>
              <a:t>Philippians 3:13-14—forget about your </a:t>
            </a:r>
            <a:r>
              <a:rPr lang="en-US" dirty="0" smtClean="0"/>
              <a:t>past failures </a:t>
            </a:r>
            <a:r>
              <a:rPr lang="en-US" dirty="0"/>
              <a:t>and press on.  Don’t let your past rob you of your future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/>
              <a:t>JUST GRACE IT</a:t>
            </a:r>
            <a:r>
              <a:rPr lang="en-US" dirty="0"/>
              <a:t>—by faith apply the grace of God and move 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201</Words>
  <Application>Microsoft Office PowerPoint</Application>
  <PresentationFormat>On-screen Show (4:3)</PresentationFormat>
  <Paragraphs>52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Four Freedoms of Grace</vt:lpstr>
      <vt:lpstr>Slide 2</vt:lpstr>
      <vt:lpstr>Circumcision Made Without Hands</vt:lpstr>
      <vt:lpstr>Why Do I Continue to Sin?</vt:lpstr>
      <vt:lpstr>How Can I Have Victory Over Sin?</vt:lpstr>
      <vt:lpstr>Slide 6</vt:lpstr>
      <vt:lpstr>What Do I Do About My Past Failures?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Four Freedoms of Grace</dc:title>
  <dc:creator>brybec</dc:creator>
  <cp:lastModifiedBy>brybec</cp:lastModifiedBy>
  <cp:revision>4</cp:revision>
  <dcterms:created xsi:type="dcterms:W3CDTF">2010-06-17T16:50:03Z</dcterms:created>
  <dcterms:modified xsi:type="dcterms:W3CDTF">2010-06-17T17:24:22Z</dcterms:modified>
</cp:coreProperties>
</file>